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sldIdLst>
    <p:sldId id="950" r:id="rId2"/>
    <p:sldId id="1416" r:id="rId3"/>
    <p:sldId id="518" r:id="rId4"/>
    <p:sldId id="520" r:id="rId5"/>
    <p:sldId id="521" r:id="rId6"/>
    <p:sldId id="522" r:id="rId7"/>
    <p:sldId id="523" r:id="rId8"/>
    <p:sldId id="525" r:id="rId9"/>
    <p:sldId id="526" r:id="rId10"/>
    <p:sldId id="532" r:id="rId11"/>
    <p:sldId id="527" r:id="rId12"/>
    <p:sldId id="528" r:id="rId13"/>
    <p:sldId id="529" r:id="rId14"/>
    <p:sldId id="530" r:id="rId15"/>
    <p:sldId id="531" r:id="rId16"/>
    <p:sldId id="670" r:id="rId17"/>
    <p:sldId id="671" r:id="rId18"/>
    <p:sldId id="672" r:id="rId19"/>
    <p:sldId id="673" r:id="rId20"/>
    <p:sldId id="674" r:id="rId21"/>
    <p:sldId id="512" r:id="rId22"/>
    <p:sldId id="513" r:id="rId23"/>
    <p:sldId id="514" r:id="rId24"/>
    <p:sldId id="675" r:id="rId25"/>
    <p:sldId id="1429" r:id="rId26"/>
    <p:sldId id="656" r:id="rId27"/>
    <p:sldId id="657" r:id="rId28"/>
    <p:sldId id="1227" r:id="rId29"/>
    <p:sldId id="661" r:id="rId30"/>
    <p:sldId id="658" r:id="rId31"/>
    <p:sldId id="1228" r:id="rId32"/>
    <p:sldId id="659" r:id="rId33"/>
    <p:sldId id="660" r:id="rId34"/>
    <p:sldId id="713" r:id="rId35"/>
    <p:sldId id="1229" r:id="rId36"/>
    <p:sldId id="1230" r:id="rId37"/>
    <p:sldId id="1226" r:id="rId38"/>
    <p:sldId id="1439" r:id="rId39"/>
    <p:sldId id="453" r:id="rId40"/>
    <p:sldId id="447" r:id="rId41"/>
    <p:sldId id="448" r:id="rId42"/>
    <p:sldId id="449" r:id="rId43"/>
    <p:sldId id="1440" r:id="rId44"/>
    <p:sldId id="386" r:id="rId45"/>
    <p:sldId id="404" r:id="rId46"/>
    <p:sldId id="387" r:id="rId47"/>
    <p:sldId id="954" r:id="rId48"/>
    <p:sldId id="1240" r:id="rId49"/>
    <p:sldId id="1428" r:id="rId50"/>
    <p:sldId id="1411" r:id="rId51"/>
    <p:sldId id="1408" r:id="rId52"/>
    <p:sldId id="1420" r:id="rId53"/>
    <p:sldId id="1421" r:id="rId54"/>
    <p:sldId id="256" r:id="rId55"/>
    <p:sldId id="257" r:id="rId56"/>
    <p:sldId id="1237" r:id="rId57"/>
    <p:sldId id="1238" r:id="rId58"/>
    <p:sldId id="1410" r:id="rId59"/>
    <p:sldId id="1281" r:id="rId60"/>
    <p:sldId id="1339" r:id="rId61"/>
    <p:sldId id="946" r:id="rId6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416"/>
            <p14:sldId id="518"/>
            <p14:sldId id="520"/>
            <p14:sldId id="521"/>
            <p14:sldId id="522"/>
            <p14:sldId id="523"/>
            <p14:sldId id="525"/>
            <p14:sldId id="526"/>
            <p14:sldId id="532"/>
            <p14:sldId id="527"/>
            <p14:sldId id="528"/>
            <p14:sldId id="529"/>
            <p14:sldId id="530"/>
            <p14:sldId id="531"/>
            <p14:sldId id="670"/>
            <p14:sldId id="671"/>
            <p14:sldId id="672"/>
            <p14:sldId id="673"/>
            <p14:sldId id="674"/>
            <p14:sldId id="512"/>
            <p14:sldId id="513"/>
            <p14:sldId id="514"/>
            <p14:sldId id="675"/>
            <p14:sldId id="1429"/>
            <p14:sldId id="656"/>
            <p14:sldId id="657"/>
            <p14:sldId id="1227"/>
            <p14:sldId id="661"/>
            <p14:sldId id="658"/>
            <p14:sldId id="1228"/>
            <p14:sldId id="659"/>
            <p14:sldId id="660"/>
            <p14:sldId id="713"/>
            <p14:sldId id="1229"/>
            <p14:sldId id="1230"/>
            <p14:sldId id="1226"/>
            <p14:sldId id="1439"/>
            <p14:sldId id="453"/>
            <p14:sldId id="447"/>
            <p14:sldId id="448"/>
            <p14:sldId id="449"/>
            <p14:sldId id="1440"/>
            <p14:sldId id="386"/>
            <p14:sldId id="404"/>
            <p14:sldId id="387"/>
            <p14:sldId id="954"/>
            <p14:sldId id="1240"/>
            <p14:sldId id="1428"/>
            <p14:sldId id="1411"/>
            <p14:sldId id="1408"/>
            <p14:sldId id="1420"/>
            <p14:sldId id="1421"/>
            <p14:sldId id="256"/>
            <p14:sldId id="257"/>
            <p14:sldId id="1237"/>
            <p14:sldId id="1238"/>
            <p14:sldId id="1410"/>
            <p14:sldId id="1281"/>
            <p14:sldId id="1339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05" autoAdjust="0"/>
    <p:restoredTop sz="82242" autoAdjust="0"/>
  </p:normalViewPr>
  <p:slideViewPr>
    <p:cSldViewPr>
      <p:cViewPr varScale="1">
        <p:scale>
          <a:sx n="96" d="100"/>
          <a:sy n="96" d="100"/>
        </p:scale>
        <p:origin x="2340" y="78"/>
      </p:cViewPr>
      <p:guideLst>
        <p:guide orient="horz" pos="2160"/>
        <p:guide pos="2880"/>
      </p:guideLst>
    </p:cSldViewPr>
  </p:slideViewPr>
  <p:notesTextViewPr>
    <p:cViewPr>
      <p:scale>
        <a:sx n="400" d="100"/>
        <a:sy n="4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jpeg>
</file>

<file path=ppt/media/image11.jpg>
</file>

<file path=ppt/media/image12.jpg>
</file>

<file path=ppt/media/image13.jpg>
</file>

<file path=ppt/media/image14.jpeg>
</file>

<file path=ppt/media/image15.png>
</file>

<file path=ppt/media/image16.png>
</file>

<file path=ppt/media/image17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15/11/2025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25979-4DA7-E788-59EE-A22212C48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DBC6B4-4AB7-6E57-2B27-4F7E641C6B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BADC37-BC02-2E10-1C83-9DE14C4146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D43C17-ECA6-7B71-1902-AF92B42D92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20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2F8AF-032D-B327-B786-1DA564DC5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343EA7-29CD-828E-F5F2-6CA0ABFB94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AE6B7D-4B03-B840-698D-ED6690FD41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E15578-6995-8837-B9AA-B5778A1F36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1819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32DEA-B0C4-10CC-631F-2DB06C222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EA9CB4-0E88-281A-8400-FD065CB7D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257CD9-529F-CC2D-8F33-FF18090EDC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E44BF-9973-0992-5DEE-5A9F33D2FA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4064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2B6E4-D38A-C71D-3B7D-8DED0D361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8E76C0-91C3-07C0-1E45-856F5FCADD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25C58F-5F56-1F05-3E39-E798F75358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F5E7DA-535D-7620-AA72-14E9288FD5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5291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504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108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766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4577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850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15/11/2025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jp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  23rd November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long as I’m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I’ve got a reason to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7/12</a:t>
            </a:r>
          </a:p>
        </p:txBody>
      </p:sp>
    </p:spTree>
    <p:extLst>
      <p:ext uri="{BB962C8B-B14F-4D97-AF65-F5344CB8AC3E}">
        <p14:creationId xmlns:p14="http://schemas.microsoft.com/office/powerpoint/2010/main" val="2606885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8/12</a:t>
            </a:r>
          </a:p>
        </p:txBody>
      </p:sp>
    </p:spTree>
    <p:extLst>
      <p:ext uri="{BB962C8B-B14F-4D97-AF65-F5344CB8AC3E}">
        <p14:creationId xmlns:p14="http://schemas.microsoft.com/office/powerpoint/2010/main" val="612916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sovereign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 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 rose and defeated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faithful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true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there’s nobody greater than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9/12</a:t>
            </a:r>
          </a:p>
        </p:txBody>
      </p:sp>
    </p:spTree>
    <p:extLst>
      <p:ext uri="{BB962C8B-B14F-4D97-AF65-F5344CB8AC3E}">
        <p14:creationId xmlns:p14="http://schemas.microsoft.com/office/powerpoint/2010/main" val="2717275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36995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10/12</a:t>
            </a:r>
          </a:p>
        </p:txBody>
      </p:sp>
    </p:spTree>
    <p:extLst>
      <p:ext uri="{BB962C8B-B14F-4D97-AF65-F5344CB8AC3E}">
        <p14:creationId xmlns:p14="http://schemas.microsoft.com/office/powerpoint/2010/main" val="3928456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35391" y="0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 1/12</a:t>
            </a:r>
          </a:p>
        </p:txBody>
      </p:sp>
    </p:spTree>
    <p:extLst>
      <p:ext uri="{BB962C8B-B14F-4D97-AF65-F5344CB8AC3E}">
        <p14:creationId xmlns:p14="http://schemas.microsoft.com/office/powerpoint/2010/main" val="3147170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everything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12/12</a:t>
            </a:r>
          </a:p>
        </p:txBody>
      </p:sp>
    </p:spTree>
    <p:extLst>
      <p:ext uri="{BB962C8B-B14F-4D97-AF65-F5344CB8AC3E}">
        <p14:creationId xmlns:p14="http://schemas.microsoft.com/office/powerpoint/2010/main" val="1875185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breaks the power of sin and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Whose love is mighty and so much stronger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7601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shakes the whole earth with holy thunder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leaves us breathless in awe and wonder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8E488-1FDF-C861-30CF-05D550F9E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08942-A8AB-840B-E83C-FB98B6F9CCAA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444090-68F7-6038-B60C-1C561986D509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FCC0F6-02FB-2B55-0DD1-0652500BF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30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0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brings our chaos back into order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F0AA49-64E4-78EF-97F8-F80974A20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5D96381-E8C5-2949-1F16-B7D36664BF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7786CC-EAE1-9CC3-AA1A-571B0674250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36627994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9668D9-79B9-DE55-99DA-E680A9691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D7C07-A2D4-4BA2-9D77-6C5A7E066118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514CF9C-164F-535C-D492-167A0BD2FB37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655962-5B6D-894E-BB21-558D95EF3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9430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1410579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1/11</a:t>
            </a:r>
          </a:p>
        </p:txBody>
      </p:sp>
    </p:spTree>
    <p:extLst>
      <p:ext uri="{BB962C8B-B14F-4D97-AF65-F5344CB8AC3E}">
        <p14:creationId xmlns:p14="http://schemas.microsoft.com/office/powerpoint/2010/main" val="34773594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719FA-A440-CBC2-9F6F-00E858660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0EBF4FF-D73F-0368-0A47-8DD10FB69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6B425B-D41C-24DD-3A5F-EBB18770A7BC}"/>
              </a:ext>
            </a:extLst>
          </p:cNvPr>
          <p:cNvSpPr txBox="1"/>
          <p:nvPr/>
        </p:nvSpPr>
        <p:spPr>
          <a:xfrm>
            <a:off x="8460432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2/11</a:t>
            </a:r>
          </a:p>
        </p:txBody>
      </p:sp>
    </p:spTree>
    <p:extLst>
      <p:ext uri="{BB962C8B-B14F-4D97-AF65-F5344CB8AC3E}">
        <p14:creationId xmlns:p14="http://schemas.microsoft.com/office/powerpoint/2010/main" val="5371334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35790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3/11</a:t>
            </a:r>
          </a:p>
        </p:txBody>
      </p:sp>
    </p:spTree>
    <p:extLst>
      <p:ext uri="{BB962C8B-B14F-4D97-AF65-F5344CB8AC3E}">
        <p14:creationId xmlns:p14="http://schemas.microsoft.com/office/powerpoint/2010/main" val="2793727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7213077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Brandon Lake </a:t>
            </a:r>
            <a:r>
              <a:rPr lang="en-GB" sz="1200" dirty="0" err="1">
                <a:solidFill>
                  <a:schemeClr val="bg1"/>
                </a:solidFill>
              </a:rPr>
              <a:t>MusicFor</a:t>
            </a:r>
            <a:r>
              <a:rPr lang="en-GB" sz="1200" dirty="0">
                <a:solidFill>
                  <a:schemeClr val="bg1"/>
                </a:solidFill>
              </a:rPr>
              <a:t> Humans </a:t>
            </a:r>
            <a:r>
              <a:rPr lang="en-GB" sz="1200" dirty="0" err="1">
                <a:solidFill>
                  <a:schemeClr val="bg1"/>
                </a:solidFill>
              </a:rPr>
              <a:t>PublishingMaverick</a:t>
            </a:r>
            <a:r>
              <a:rPr lang="en-GB" sz="1200" dirty="0">
                <a:solidFill>
                  <a:schemeClr val="bg1"/>
                </a:solidFill>
              </a:rPr>
              <a:t> City </a:t>
            </a:r>
            <a:r>
              <a:rPr lang="en-GB" sz="1200" dirty="0" err="1">
                <a:solidFill>
                  <a:schemeClr val="bg1"/>
                </a:solidFill>
              </a:rPr>
              <a:t>PublishingCapitol</a:t>
            </a:r>
            <a:r>
              <a:rPr lang="en-GB" sz="1200" dirty="0">
                <a:solidFill>
                  <a:schemeClr val="bg1"/>
                </a:solidFill>
              </a:rPr>
              <a:t> CMG </a:t>
            </a:r>
            <a:r>
              <a:rPr lang="en-GB" sz="1200" dirty="0" err="1">
                <a:solidFill>
                  <a:schemeClr val="bg1"/>
                </a:solidFill>
              </a:rPr>
              <a:t>GenesisCapitol</a:t>
            </a:r>
            <a:r>
              <a:rPr lang="en-GB" sz="1200" dirty="0">
                <a:solidFill>
                  <a:schemeClr val="bg1"/>
                </a:solidFill>
              </a:rPr>
              <a:t> CMG </a:t>
            </a:r>
            <a:r>
              <a:rPr lang="en-GB" sz="1200" dirty="0" err="1">
                <a:solidFill>
                  <a:schemeClr val="bg1"/>
                </a:solidFill>
              </a:rPr>
              <a:t>ParagonHousefires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SoundsWriter's</a:t>
            </a:r>
            <a:r>
              <a:rPr lang="en-GB" sz="1200" dirty="0">
                <a:solidFill>
                  <a:schemeClr val="bg1"/>
                </a:solidFill>
              </a:rPr>
              <a:t> Roof </a:t>
            </a:r>
            <a:r>
              <a:rPr lang="en-GB" sz="1200" dirty="0" err="1">
                <a:solidFill>
                  <a:schemeClr val="bg1"/>
                </a:solidFill>
              </a:rPr>
              <a:t>PublishingMusic</a:t>
            </a:r>
            <a:r>
              <a:rPr lang="en-GB" sz="1200" dirty="0">
                <a:solidFill>
                  <a:schemeClr val="bg1"/>
                </a:solidFill>
              </a:rPr>
              <a:t>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not held by my own strength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4/11</a:t>
            </a:r>
          </a:p>
        </p:txBody>
      </p:sp>
    </p:spTree>
    <p:extLst>
      <p:ext uri="{BB962C8B-B14F-4D97-AF65-F5344CB8AC3E}">
        <p14:creationId xmlns:p14="http://schemas.microsoft.com/office/powerpoint/2010/main" val="19753352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B7801-58DA-2574-9CF4-270712402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02BABF-8956-7384-68EA-DF1D63497C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1D67F3-9193-41CE-932D-DB11C54E4C22}"/>
              </a:ext>
            </a:extLst>
          </p:cNvPr>
          <p:cNvSpPr txBox="1"/>
          <p:nvPr/>
        </p:nvSpPr>
        <p:spPr>
          <a:xfrm>
            <a:off x="8291033" y="-14941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5/11</a:t>
            </a:r>
          </a:p>
        </p:txBody>
      </p:sp>
    </p:spTree>
    <p:extLst>
      <p:ext uri="{BB962C8B-B14F-4D97-AF65-F5344CB8AC3E}">
        <p14:creationId xmlns:p14="http://schemas.microsoft.com/office/powerpoint/2010/main" val="13544915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6/11</a:t>
            </a:r>
          </a:p>
        </p:txBody>
      </p:sp>
    </p:spTree>
    <p:extLst>
      <p:ext uri="{BB962C8B-B14F-4D97-AF65-F5344CB8AC3E}">
        <p14:creationId xmlns:p14="http://schemas.microsoft.com/office/powerpoint/2010/main" val="24146635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20530" y="-14941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7/11</a:t>
            </a:r>
          </a:p>
        </p:txBody>
      </p:sp>
    </p:spTree>
    <p:extLst>
      <p:ext uri="{BB962C8B-B14F-4D97-AF65-F5344CB8AC3E}">
        <p14:creationId xmlns:p14="http://schemas.microsoft.com/office/powerpoint/2010/main" val="31411252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I’m standing strong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my house is built on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0580" y="-14941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8/11</a:t>
            </a:r>
          </a:p>
        </p:txBody>
      </p:sp>
    </p:spTree>
    <p:extLst>
      <p:ext uri="{BB962C8B-B14F-4D97-AF65-F5344CB8AC3E}">
        <p14:creationId xmlns:p14="http://schemas.microsoft.com/office/powerpoint/2010/main" val="9900001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B5E67-6926-CEAC-7572-0D53D015A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42058C9-6E33-F044-1327-1618FB68E1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4497D1-58AE-5694-624B-8A8A306E6F08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9/11</a:t>
            </a:r>
          </a:p>
        </p:txBody>
      </p:sp>
    </p:spTree>
    <p:extLst>
      <p:ext uri="{BB962C8B-B14F-4D97-AF65-F5344CB8AC3E}">
        <p14:creationId xmlns:p14="http://schemas.microsoft.com/office/powerpoint/2010/main" val="30212763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83FB5-F53D-DF2E-57E4-B4DAE0761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F72EC77-6804-341F-B94C-B88071B777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AF634-1276-6116-F372-5CEF9DC00B46}"/>
              </a:ext>
            </a:extLst>
          </p:cNvPr>
          <p:cNvSpPr txBox="1"/>
          <p:nvPr/>
        </p:nvSpPr>
        <p:spPr>
          <a:xfrm>
            <a:off x="8192527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10/11</a:t>
            </a:r>
          </a:p>
        </p:txBody>
      </p:sp>
    </p:spTree>
    <p:extLst>
      <p:ext uri="{BB962C8B-B14F-4D97-AF65-F5344CB8AC3E}">
        <p14:creationId xmlns:p14="http://schemas.microsoft.com/office/powerpoint/2010/main" val="3580364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588CCC-7FED-7C25-A215-83C40781E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41FF4CD-96A9-B1D4-E6A2-4BFBC7F64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B0DBD3-C0EC-08D9-DB95-5A20347BD8A6}"/>
              </a:ext>
            </a:extLst>
          </p:cNvPr>
          <p:cNvSpPr txBox="1"/>
          <p:nvPr/>
        </p:nvSpPr>
        <p:spPr>
          <a:xfrm>
            <a:off x="8316416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11/11</a:t>
            </a:r>
          </a:p>
        </p:txBody>
      </p:sp>
    </p:spTree>
    <p:extLst>
      <p:ext uri="{BB962C8B-B14F-4D97-AF65-F5344CB8AC3E}">
        <p14:creationId xmlns:p14="http://schemas.microsoft.com/office/powerpoint/2010/main" val="38324698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96661-3313-2304-48EB-BAC97B92F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B0343-D7C5-E026-342F-28142C7F8932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8F1FDE-45A5-9732-E7C1-07A1778B5526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125FF-4D43-FE6E-456C-80486188C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392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Could Sing Of Your Love Forever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1043199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Martin Smith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1994 Curious? Music UK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</p:txBody>
      </p:sp>
    </p:spTree>
    <p:extLst>
      <p:ext uri="{BB962C8B-B14F-4D97-AF65-F5344CB8AC3E}">
        <p14:creationId xmlns:p14="http://schemas.microsoft.com/office/powerpoint/2010/main" val="174833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everything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1/12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268760"/>
            <a:ext cx="8640960" cy="540060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Over the mountains and the sea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river runs with love for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will open up my heart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let the Healer set me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happy to be in the truth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will daily lift my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I will always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 when Your love came down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1264737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268760"/>
            <a:ext cx="8640960" cy="540060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could sing of Your love forever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could sing of Your love forever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could sing of Your love forever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could sing of Your love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19472888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980728"/>
            <a:ext cx="8856984" cy="5688632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Oh I feel like dancing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foolishness I know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when the world has seen the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They will dance with joy like we're dancing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1847701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078269-CAD5-AAD0-16BC-E3006C42A8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02728-CFD6-F70B-072B-A294B0C2A50A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E73386D-3465-80DF-D836-C833FC4E6862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809665-FDCE-69BE-4C09-4359D9F16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684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6000" dirty="0"/>
              <a:t>A New Commandment</a:t>
            </a:r>
          </a:p>
          <a:p>
            <a:endParaRPr lang="en-GB" sz="1200" dirty="0"/>
          </a:p>
          <a:p>
            <a:br>
              <a:rPr lang="en-GB" sz="1200" dirty="0"/>
            </a:br>
            <a:r>
              <a:rPr lang="en-GB" sz="1200" dirty="0"/>
              <a:t>CCLI Song # 4540290</a:t>
            </a:r>
          </a:p>
          <a:p>
            <a:r>
              <a:rPr lang="en-GB" sz="1200" dirty="0"/>
              <a:t>Andrew Moore | Aniceto Nazareth</a:t>
            </a:r>
          </a:p>
          <a:p>
            <a:r>
              <a:rPr lang="en-GB" sz="1200" dirty="0"/>
              <a:t>© Words: Kevin Mayhew Ltd; Music: 1999 Kevin Mayhew Ltd</a:t>
            </a:r>
          </a:p>
          <a:p>
            <a:r>
              <a:rPr lang="en-GB" sz="1200" dirty="0"/>
              <a:t>For use solely with the </a:t>
            </a:r>
            <a:r>
              <a:rPr lang="en-GB" sz="1200" dirty="0" err="1"/>
              <a:t>SongSelect</a:t>
            </a:r>
            <a:r>
              <a:rPr lang="en-GB" sz="1200" dirty="0"/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new commandment I give unto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love one another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As I have loved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love one another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As I have loved you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By this shall all know that you are My disciples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If you have love one for another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By this shall all know that you are My disciples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If you have love one for another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6767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9A94D403-D342-0FA4-FFCD-3CD188A79E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639325-B923-897C-5D2A-B115353FB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346348"/>
            <a:ext cx="4851974" cy="61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4390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107ACC-CA06-AEBE-6426-53AD8D6CE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76672"/>
            <a:ext cx="5486400" cy="619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8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in the valley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on the mountain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when I’m sure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when I’m doubting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2/12</a:t>
            </a:r>
          </a:p>
        </p:txBody>
      </p:sp>
    </p:spTree>
    <p:extLst>
      <p:ext uri="{BB962C8B-B14F-4D97-AF65-F5344CB8AC3E}">
        <p14:creationId xmlns:p14="http://schemas.microsoft.com/office/powerpoint/2010/main" val="11802714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DDB38-2D92-CDA8-108E-BAB014677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FC629845-6805-C1E6-E442-AEA8EF7F5C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106B2D-5EB4-A907-2876-C5E6CE50C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121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C3985-8B83-D3B2-292F-E1A59D0A1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5A882619-E590-B58F-E69C-A28B83B97A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36EA3C-752F-7FDC-9302-57DAFDDCF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167"/>
            <a:ext cx="9144000" cy="64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56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FAE4A3-B628-857A-5B37-1DC8F551C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5B1F7A85-18E3-BC6F-50B4-C2576F13351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BE1F5C-F30A-44AD-58BC-57344DBC5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692696"/>
            <a:ext cx="4847749" cy="61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37242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82E50-320A-4AA0-4F74-1CBC06CC7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A9F83CE5-1D5B-D935-7CAE-211E0DE2E4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A154DC-98C4-7DF4-2D83-DF21983BB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620688"/>
            <a:ext cx="4847749" cy="62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70785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2276872"/>
            <a:ext cx="4189312" cy="581621"/>
          </a:xfrm>
        </p:spPr>
        <p:txBody>
          <a:bodyPr>
            <a:noAutofit/>
          </a:bodyPr>
          <a:lstStyle/>
          <a:p>
            <a:pPr algn="l"/>
            <a:r>
              <a:rPr lang="en-GB" sz="40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943626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11/15/2025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55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15415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  <p:extLst>
      <p:ext uri="{BB962C8B-B14F-4D97-AF65-F5344CB8AC3E}">
        <p14:creationId xmlns:p14="http://schemas.microsoft.com/office/powerpoint/2010/main" val="112556178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650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7D4F5-7735-C2A4-5222-746F27436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4862C7-3BEE-42E6-6ED7-69A00F860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80123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06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when outnumbered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when surrounded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praise is the water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enemies drown 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3/12</a:t>
            </a:r>
          </a:p>
        </p:txBody>
      </p:sp>
    </p:spTree>
    <p:extLst>
      <p:ext uri="{BB962C8B-B14F-4D97-AF65-F5344CB8AC3E}">
        <p14:creationId xmlns:p14="http://schemas.microsoft.com/office/powerpoint/2010/main" val="209865823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530792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us all the days of our lives, and we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long as I’m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I’ve got a reason to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4/12</a:t>
            </a:r>
          </a:p>
        </p:txBody>
      </p:sp>
    </p:spTree>
    <p:extLst>
      <p:ext uri="{BB962C8B-B14F-4D97-AF65-F5344CB8AC3E}">
        <p14:creationId xmlns:p14="http://schemas.microsoft.com/office/powerpoint/2010/main" val="3380299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when I feel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I’ll praise when I don’t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 know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You’re still in control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5/12</a:t>
            </a:r>
          </a:p>
        </p:txBody>
      </p:sp>
    </p:spTree>
    <p:extLst>
      <p:ext uri="{BB962C8B-B14F-4D97-AF65-F5344CB8AC3E}">
        <p14:creationId xmlns:p14="http://schemas.microsoft.com/office/powerpoint/2010/main" val="1493042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my praise is a weapon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more than a sound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praise is the shout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brings Jericho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6/12</a:t>
            </a:r>
          </a:p>
        </p:txBody>
      </p:sp>
    </p:spTree>
    <p:extLst>
      <p:ext uri="{BB962C8B-B14F-4D97-AF65-F5344CB8AC3E}">
        <p14:creationId xmlns:p14="http://schemas.microsoft.com/office/powerpoint/2010/main" val="2143340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5351</TotalTime>
  <Words>1529</Words>
  <Application>Microsoft Office PowerPoint</Application>
  <PresentationFormat>On-screen Show (4:3)</PresentationFormat>
  <Paragraphs>284</Paragraphs>
  <Slides>61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7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Storm Walker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194</cp:revision>
  <dcterms:created xsi:type="dcterms:W3CDTF">2024-09-27T16:56:29Z</dcterms:created>
  <dcterms:modified xsi:type="dcterms:W3CDTF">2025-11-15T17:07:27Z</dcterms:modified>
</cp:coreProperties>
</file>

<file path=docProps/thumbnail.jpeg>
</file>